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6FF"/>
    <a:srgbClr val="F6BFFF"/>
    <a:srgbClr val="F4A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68" d="100"/>
          <a:sy n="68" d="100"/>
        </p:scale>
        <p:origin x="39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395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504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192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582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20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93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29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54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33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28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21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E3F8A-121A-AB44-8124-61C2EAAEDAA3}" type="datetimeFigureOut">
              <a:rPr lang="fr-FR" smtClean="0"/>
              <a:t>03/10/2023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4E4D9-21B2-7C4A-880F-84FD0D754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69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E9139C-C007-509B-DF92-CAF423340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527" y="2724150"/>
            <a:ext cx="5528945" cy="8499156"/>
          </a:xfrm>
          <a:solidFill>
            <a:srgbClr val="FFC6FF"/>
          </a:solidFill>
        </p:spPr>
        <p:txBody>
          <a:bodyPr>
            <a:normAutofit fontScale="90000"/>
          </a:bodyPr>
          <a:lstStyle/>
          <a:p>
            <a:pPr algn="l"/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Octobre 2023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Chère patiente, 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cabinet médical est </a:t>
            </a:r>
            <a:r>
              <a:rPr lang="fr-F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fermé à partir du vendredi 13 octobre 2023 au matin et pour une durée indéterminée</a:t>
            </a: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 médecine libérale, qui contribue quotidiennement à l’accès aux soins sur tout le territoire, est aujourd’hui menacée de </a:t>
            </a:r>
            <a:r>
              <a:rPr lang="fr-FR" sz="2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disparition.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défense de nos valeurs et de nos propositions pour mettre un terme à la désertification médicale nécessite cette mobilisation.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vous remercions de votre compréhension et de votre soutien,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 </a:t>
            </a:r>
            <a:r>
              <a:rPr lang="fr-FR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XXXX</a:t>
            </a:r>
            <a:br>
              <a:rPr lang="fr-FR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pic>
        <p:nvPicPr>
          <p:cNvPr id="4" name="Image 3" descr="Une image contenant texte, Police, logo, carte de visite&#10;&#10;Description générée automatiquement">
            <a:extLst>
              <a:ext uri="{FF2B5EF4-FFF2-40B4-BE49-F238E27FC236}">
                <a16:creationId xmlns:a16="http://schemas.microsoft.com/office/drawing/2014/main" id="{683CE19F-8812-7AB8-6F23-18F7385B03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" y="1143000"/>
            <a:ext cx="3073400" cy="987425"/>
          </a:xfrm>
          <a:prstGeom prst="rect">
            <a:avLst/>
          </a:prstGeom>
        </p:spPr>
      </p:pic>
      <p:pic>
        <p:nvPicPr>
          <p:cNvPr id="5" name="Image 4" descr="L'union des spécialistes IDF • Avenir Spé - Le Bloc | Paris">
            <a:extLst>
              <a:ext uri="{FF2B5EF4-FFF2-40B4-BE49-F238E27FC236}">
                <a16:creationId xmlns:a16="http://schemas.microsoft.com/office/drawing/2014/main" id="{6D1E8AA9-9E82-509B-E989-113C4867B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605" y="717867"/>
            <a:ext cx="1837690" cy="18376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85663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778</TotalTime>
  <Words>102</Words>
  <Application>Microsoft Macintosh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Octobre 2023     Chère patiente,     Le cabinet médical est fermé à partir du vendredi 13 octobre 2023 au matin et pour une durée indéterminée.   Notre médecine libérale, qui contribue quotidiennement à l’accès aux soins sur tout le territoire, est aujourd’hui menacée de disparition.  La défense de nos valeurs et de nos propositions pour mettre un terme à la désertification médicale nécessite cette mobilisation.   Nous vous remercions de votre compréhension et de votre soutien,   Dr XXXX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Octobre 2023     Chère patiente, Cher patient,     Le cabinet médical est fermé à partir du vendredi 13 octobre 2023 au matin et pour une durée indéterminée.   Notre médecine libérale, qui contribue quotidiennement à l’accès aux soins sur tout le territoire, est aujourd’hui menacée de disparition. La défense de nos valeurs et de nos propositions pour mettre un terme à la désertification médicale nécessite cette mobilisation.   Nous vous remercions de votre compréhension et de votre soutien,   Dr XXXX           </dc:title>
  <dc:creator>Emeline Barbe</dc:creator>
  <cp:lastModifiedBy>Emeline Barbe</cp:lastModifiedBy>
  <cp:revision>3</cp:revision>
  <cp:lastPrinted>2023-10-04T07:11:36Z</cp:lastPrinted>
  <dcterms:created xsi:type="dcterms:W3CDTF">2023-10-03T18:15:17Z</dcterms:created>
  <dcterms:modified xsi:type="dcterms:W3CDTF">2023-10-04T07:13:54Z</dcterms:modified>
</cp:coreProperties>
</file>